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6" r:id="rId5"/>
    <p:sldId id="269" r:id="rId6"/>
    <p:sldId id="270" r:id="rId7"/>
    <p:sldId id="267" r:id="rId8"/>
    <p:sldId id="265" r:id="rId9"/>
    <p:sldId id="271" r:id="rId10"/>
    <p:sldId id="260" r:id="rId11"/>
    <p:sldId id="273" r:id="rId12"/>
    <p:sldId id="261" r:id="rId13"/>
    <p:sldId id="274" r:id="rId14"/>
    <p:sldId id="262" r:id="rId15"/>
    <p:sldId id="263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1CE2-8E83-484D-8320-A1D5E12F4E86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888B-FAD9-43A0-9B6A-C847B6FEE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1CE2-8E83-484D-8320-A1D5E12F4E86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888B-FAD9-43A0-9B6A-C847B6FEE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1CE2-8E83-484D-8320-A1D5E12F4E86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888B-FAD9-43A0-9B6A-C847B6FEE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1CE2-8E83-484D-8320-A1D5E12F4E86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888B-FAD9-43A0-9B6A-C847B6FEE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1CE2-8E83-484D-8320-A1D5E12F4E86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888B-FAD9-43A0-9B6A-C847B6FEE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1CE2-8E83-484D-8320-A1D5E12F4E86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888B-FAD9-43A0-9B6A-C847B6FEE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1CE2-8E83-484D-8320-A1D5E12F4E86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888B-FAD9-43A0-9B6A-C847B6FEE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1CE2-8E83-484D-8320-A1D5E12F4E86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888B-FAD9-43A0-9B6A-C847B6FEE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1CE2-8E83-484D-8320-A1D5E12F4E86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888B-FAD9-43A0-9B6A-C847B6FEE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1CE2-8E83-484D-8320-A1D5E12F4E86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888B-FAD9-43A0-9B6A-C847B6FEE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1CE2-8E83-484D-8320-A1D5E12F4E86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888B-FAD9-43A0-9B6A-C847B6FEEA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51CE2-8E83-484D-8320-A1D5E12F4E86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B888B-FAD9-43A0-9B6A-C847B6FEEA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85794"/>
            <a:ext cx="5500726" cy="214314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Организация нетрадиционных форм укрепления здоровья детей дошкольного возраста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C:\Users\Пользователь\Desktop\картинки\ispolzovanie-zdorovesberegayushhix-texnologij-v-detskom-sa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2322" y="0"/>
            <a:ext cx="3041678" cy="2590794"/>
          </a:xfrm>
          <a:prstGeom prst="rect">
            <a:avLst/>
          </a:prstGeom>
          <a:noFill/>
        </p:spPr>
      </p:pic>
      <p:pic>
        <p:nvPicPr>
          <p:cNvPr id="22532" name="Picture 4" descr="C:\Users\Пользователь\Desktop\картинки\ecae124d6f6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523920"/>
            <a:ext cx="4786346" cy="4048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ользователь\Desktop\картинки\0016-016-Zakalivan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8527047" cy="6395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25866"/>
          </a:xfrm>
        </p:spPr>
        <p:txBody>
          <a:bodyPr>
            <a:normAutofit fontScale="90000"/>
          </a:bodyPr>
          <a:lstStyle/>
          <a:p>
            <a:pPr algn="l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Самое распространенное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закаливание воздухом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включает в себя: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Систематические прогулки на улицу, вне зависимости от погоды,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Сон на улице,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Воздушные ванны,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Хождение босиком.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Закаливание водой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это: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Влажные обтирание,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Обливание ног,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Умывание,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Полоскание горла.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Закаливание солнцем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основывается на контрасте температур, которых можно достичь: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Отдыхом в тени,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Солнечными ваннами.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10" name="Содержимое 9" descr="zakalivanie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072330" y="357166"/>
            <a:ext cx="1905000" cy="1905000"/>
          </a:xfrm>
        </p:spPr>
      </p:pic>
      <p:pic>
        <p:nvPicPr>
          <p:cNvPr id="27650" name="Picture 2" descr="C:\Users\Пользователь\Desktop\картинки\zakaliva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857364"/>
            <a:ext cx="1857388" cy="2070737"/>
          </a:xfrm>
          <a:prstGeom prst="rect">
            <a:avLst/>
          </a:prstGeom>
          <a:noFill/>
        </p:spPr>
      </p:pic>
      <p:pic>
        <p:nvPicPr>
          <p:cNvPr id="13" name="Содержимое 12" descr="ecae124d6f6f.pn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0" y="4357694"/>
            <a:ext cx="2786082" cy="235635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5900750" cy="51115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Массаж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650082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Массаж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- это механическое воздействие специальными           приемами: (поглаживание, постукивание, пощипывание и точечный массаж)</a:t>
            </a:r>
          </a:p>
          <a:p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193" name="Picture 1" descr="C:\Users\Пользователь\Desktop\картинки\52068abd22f19d091ba972d23a606a8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8667" y="0"/>
            <a:ext cx="2665333" cy="206216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1785926"/>
            <a:ext cx="90011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Массаж биологически активных точек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(БАТ):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Массаж с губками для мытья посуды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«Чистюли» – стимулировать БАТ на кончиках пальцев и ладоней: «Вот мы ручки вам покажем и как мыли их расскажем. Долго, долго отмывали и чистюлями мы стали!» [2, с. 11]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. Массаж «Дождик» расслабление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снятие напряжения, способствует релаксации: «Вот водичка капает – кап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 Ручки моем мы вот так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 Вот водичка капает – кап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 Мы водичку наберем – так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 И умоем личико чистенькой водичкой! Вот как хорошо!» [1, с. 48]. Массаж БАТ с водой непременно обогатит детско-родительские отношения опытом совместных игр, создаст благоприятные условия для общения с малышом в семье, сделает это общение приятным, интересным и полезным.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Массаж «Мячики»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улучшает осанку, способствует эмоциональному благополучию: «Мячики, мячики подарили нам! Красные, желтые дарят малышам!»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Массаж «Веселый карандаш»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применяется в изобразительной деятельности. Способствует развитию мелкой моторики рук, тактильных ощущений: «В руки карандаш возьмем, вместе с ним играть начнем. Вместе с нами ты играй и от нас не убегай!»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338"/>
            <a:ext cx="8229600" cy="1428760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является важным средством физической культуры, он способствует расширению капилляров кожи, ускоряет циркуляцию крови, усиливает функции желез, что положительно влияет на обмен веществ.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«Игровой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является основой закаливания и оздоровления детского организма. Выполняя упражнения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самомассажа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игровой форме, дети получают радость и хорошее настроение.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Такие упражнения способствуют формированию у ребенка сознательного стремления к здоровью, развивая навык собственного оздоровления.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4(60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000371"/>
            <a:ext cx="4610104" cy="3350009"/>
          </a:xfrm>
        </p:spPr>
      </p:pic>
      <p:pic>
        <p:nvPicPr>
          <p:cNvPr id="6" name="Содержимое 5" descr="150887_html_951bc6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857884" y="2571744"/>
            <a:ext cx="2879175" cy="428625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Игропластика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35824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Игропластика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основывается на нетрадиционной методике  развития мышечной силы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гибкости детей. Здесь  используются элементы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гимнастических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упражнений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стретчинга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выполняемые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игровой, сюжетной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форме</a:t>
            </a:r>
            <a:r>
              <a:rPr lang="ru-RU" dirty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 descr="C:\Users\Пользователь\Desktop\картинки\401536_html_237086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14554"/>
            <a:ext cx="3809688" cy="2857520"/>
          </a:xfrm>
          <a:prstGeom prst="rect">
            <a:avLst/>
          </a:prstGeom>
          <a:noFill/>
        </p:spPr>
      </p:pic>
      <p:pic>
        <p:nvPicPr>
          <p:cNvPr id="7171" name="Picture 3" descr="C:\Users\Пользователь\Desktop\картинки\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214554"/>
            <a:ext cx="3810026" cy="2857520"/>
          </a:xfrm>
          <a:prstGeom prst="rect">
            <a:avLst/>
          </a:prstGeom>
          <a:noFill/>
        </p:spPr>
      </p:pic>
      <p:pic>
        <p:nvPicPr>
          <p:cNvPr id="7172" name="Picture 4" descr="C:\Users\Пользователь\Desktop\картинки\171574_html_3051baf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281379"/>
            <a:ext cx="3500462" cy="25766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Креативная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гимнастика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5"/>
            <a:ext cx="8229600" cy="2000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u="sng" dirty="0" err="1" smtClean="0">
                <a:latin typeface="Times New Roman" pitchFamily="18" charset="0"/>
                <a:cs typeface="Times New Roman" pitchFamily="18" charset="0"/>
              </a:rPr>
              <a:t>Креативная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 гимнастика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предусматривает целенаправленную работу педагога по применению нестандартных упражнений, специальных заданий, творческих игр, направленных на развитие выдумки, творческой инициативы.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Благодаря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этим занятиям создаются благоприятные возможности для развития созидательных способностей детей, их познавательной активности, мышления, свободного самовыражения 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раскрепощенности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/>
          </a:p>
        </p:txBody>
      </p:sp>
      <p:pic>
        <p:nvPicPr>
          <p:cNvPr id="6145" name="Picture 1" descr="C:\Users\Пользователь\Desktop\картинки\3b5ce0aa855fbf15dcf3ba6fa0286323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643182"/>
            <a:ext cx="4267212" cy="3200409"/>
          </a:xfrm>
          <a:prstGeom prst="rect">
            <a:avLst/>
          </a:prstGeom>
          <a:noFill/>
        </p:spPr>
      </p:pic>
      <p:pic>
        <p:nvPicPr>
          <p:cNvPr id="6146" name="Picture 2" descr="C:\Users\Пользователь\Desktop\картинки\9255a1863001da4494ad3ec041e59749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362463" cy="3271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229600" cy="1143000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Пользователь\Desktop\картинки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571876"/>
            <a:ext cx="2095500" cy="2181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2786082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Дыхательная гимнастка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Дыхательная гимнастика - это система дыхательных упражнений, направленная главным образом на профилактику и лечение заболеваний связанных с органами дыхания.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 дыхательных упражнений заключается не только в профилактике простудных и других заболеваний, повышении жизненного тонуса у детей, но и в привитии им чувства ответственности за свое здоровье, что они сами могут помочь себе улучшить свое самочувствие.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 descr="C:\Users\Пользователь\Desktop\картинки\article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286124"/>
            <a:ext cx="3738567" cy="3302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03518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28670"/>
            <a:ext cx="4420778" cy="3297901"/>
          </a:xfrm>
        </p:spPr>
      </p:pic>
      <p:pic>
        <p:nvPicPr>
          <p:cNvPr id="25603" name="Picture 3" descr="C:\Users\Пользователь\Desktop\картинки\вете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0667" y="3500438"/>
            <a:ext cx="4713333" cy="3143248"/>
          </a:xfrm>
          <a:prstGeom prst="rect">
            <a:avLst/>
          </a:prstGeom>
          <a:noFill/>
        </p:spPr>
      </p:pic>
      <p:pic>
        <p:nvPicPr>
          <p:cNvPr id="10" name="Содержимое 9" descr="гуси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429124" y="0"/>
            <a:ext cx="4714876" cy="314521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285876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b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          А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ртикуляционные упражнения</a:t>
            </a:r>
            <a:b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Артикуляционный аппарат развивается у ребенка не сразу, а постепенно в течение жизни малыша и его речевой практики.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всех детей дошкольного возраста полезны артикуляционные упражнения, которые способствуют формированию точных, четких, дифференцированных движений органов артикуляционного аппарата. Для этого используется 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артикуляционная гимнастика.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071678"/>
            <a:ext cx="46434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000504"/>
            <a:ext cx="4429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rtikuliatcionnaia-gimnastika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214291"/>
            <a:ext cx="4214842" cy="2803622"/>
          </a:xfrm>
        </p:spPr>
      </p:pic>
      <p:pic>
        <p:nvPicPr>
          <p:cNvPr id="6" name="Содержимое 5" descr="artikuliatcionnaia-gimnastika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45" y="3214686"/>
            <a:ext cx="4429155" cy="2946178"/>
          </a:xfrm>
        </p:spPr>
      </p:pic>
      <p:sp>
        <p:nvSpPr>
          <p:cNvPr id="7" name="Прямоугольник 6"/>
          <p:cNvSpPr/>
          <p:nvPr/>
        </p:nvSpPr>
        <p:spPr>
          <a:xfrm>
            <a:off x="0" y="278605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Как выполнять артикуляционное упражнение: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Сначала делаем упражнение «Улыбка»: зубы разомкнуты примерно на два сантиметра, губы в улыбке, резцы обнажены.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Затем опросите ребенка высунуть язык и повернуть к правому углу рта. Затем сделать то же движение, но к левому углу рта.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Нужно чередовать движения языка вправо-влево. При этом губы находятся в улыбке, нижняя челюсть не должна передвигаться вправо или влево, а должна быть неподвижной!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1000108"/>
            <a:ext cx="4714876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Как выполнять артикуляционное упражнение: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Попросите ребенка растянуть губы в улыбку, при этом резцы должны быть обнажены (видны), то есть улыбка</a:t>
            </a:r>
            <a:b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должна быть широкой.</a:t>
            </a:r>
            <a:b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64" cy="79690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Гимнастика для глаз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582340"/>
            <a:ext cx="73581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проведения зрительной гимнастики является -формирование у детей дошкольного возраста представлений о необходимости заботы о своем здоровье, о важности зрения, как составной части сохранения и укрепления здоровья.</a:t>
            </a:r>
          </a:p>
          <a:p>
            <a:pPr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Зрительная гимнастика используется: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улучшения циркуляции крови и внутриглазной жидкости глаз;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укрепления мышц глаз;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для улучшения аккомодации (это способность глаза человека к хорошему качеству зрения на разных расстояниях)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C:\Users\Пользователь\Desktop\картинки\e606b793004ca082c05d3e8d84ef532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4696" y="357166"/>
            <a:ext cx="2857520" cy="128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43640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860604"/>
            <a:ext cx="4500594" cy="2997396"/>
          </a:xfrm>
        </p:spPr>
      </p:pic>
      <p:pic>
        <p:nvPicPr>
          <p:cNvPr id="6" name="Содержимое 5" descr="960710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6248" y="0"/>
            <a:ext cx="4397834" cy="2928958"/>
          </a:xfrm>
        </p:spPr>
      </p:pic>
      <p:pic>
        <p:nvPicPr>
          <p:cNvPr id="2050" name="Picture 2" descr="C:\Users\Пользователь\Desktop\картинки\uprajneniya-detyam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0"/>
            <a:ext cx="2857520" cy="3879877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картинки\uprajneniya-detyam_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000372"/>
            <a:ext cx="2928958" cy="3605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14298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Пальчиковая гимнастика 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благотворно влияет на координацию движений, способствует развитию мелкой моторики рук, 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силы, 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омогает улучшить память, произношение, пополнить словарный запас 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того, улучшается подвижность связочного аппарата и очень приятен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детям. 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ребёнка развивается творчество и фантазия, ведь теперь можно самостоятельно играть, выдумывать разные истории и делиться с родителями своими открытиями.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Игровая форма проведения не только развлечет детей, но и будет способствовать формированию представлений об окружающем мире.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Пользователь\Desktop\картинки\1350501999_foto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048820"/>
            <a:ext cx="3357586" cy="2809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etskaya-palchikovaya-gimnastik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472" y="642918"/>
            <a:ext cx="7929586" cy="5243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495</TotalTime>
  <Words>544</Words>
  <Application>Microsoft Office PowerPoint</Application>
  <PresentationFormat>Экран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Организация нетрадиционных форм укрепления здоровья детей дошкольного возраста</vt:lpstr>
      <vt:lpstr>                   Дыхательная гимнастка  Дыхательная гимнастика - это система дыхательных упражнений, направленная главным образом на профилактику и лечение заболеваний связанных с органами дыхания.  Цель дыхательных упражнений заключается не только в профилактике простудных и других заболеваний, повышении жизненного тонуса у детей, но и в привитии им чувства ответственности за свое здоровье, что они сами могут помочь себе улучшить свое самочувствие.</vt:lpstr>
      <vt:lpstr>Слайд 3</vt:lpstr>
      <vt:lpstr>                            Артикуляционные упражнения  Артикуляционный аппарат развивается у ребенка не сразу, а постепенно в течение жизни малыша и его речевой практики. Для всех детей дошкольного возраста полезны артикуляционные упражнения, которые способствуют формированию точных, четких, дифференцированных движений органов артикуляционного аппарата. Для этого используется артикуляционная гимнастика. </vt:lpstr>
      <vt:lpstr>Слайд 5</vt:lpstr>
      <vt:lpstr>      Гимнастика для глаз</vt:lpstr>
      <vt:lpstr>Слайд 7</vt:lpstr>
      <vt:lpstr>Пальчиковая гимнастика</vt:lpstr>
      <vt:lpstr>Слайд 9</vt:lpstr>
      <vt:lpstr>Слайд 10</vt:lpstr>
      <vt:lpstr>     Самое распространенное закаливание воздухом включает в себя: Систематические прогулки на улицу, вне зависимости от погоды, Сон на улице, Воздушные ванны, Хождение босиком.   Закаливание водой — это: Влажные обтирание, Обливание ног, Умывание, Полоскание горла.   Закаливание солнцем основывается на контрасте температур, которых можно достичь: Отдыхом в тени, Солнечными ваннами. </vt:lpstr>
      <vt:lpstr>     Массаж</vt:lpstr>
      <vt:lpstr>                                     Самомассаж  Самомассаж является важным средством физической культуры, он способствует расширению капилляров кожи, ускоряет циркуляцию крови, усиливает функции желез, что положительно влияет на обмен веществ. «Игровой самомассаж» является основой закаливания и оздоровления детского организма. Выполняя упражнения самомассажа в игровой форме, дети получают радость и хорошее настроение.  Такие упражнения способствуют формированию у ребенка сознательного стремления к здоровью, развивая навык собственного оздоровления.</vt:lpstr>
      <vt:lpstr>Игропластика</vt:lpstr>
      <vt:lpstr>Креативная гимнастика</vt:lpstr>
      <vt:lpstr>Благодарю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нетрадиционных форм укрепления здоровья детей дошкольного возраста</dc:title>
  <dc:creator>Пользователь</dc:creator>
  <cp:lastModifiedBy>Пользователь</cp:lastModifiedBy>
  <cp:revision>36</cp:revision>
  <dcterms:created xsi:type="dcterms:W3CDTF">2014-09-30T11:26:56Z</dcterms:created>
  <dcterms:modified xsi:type="dcterms:W3CDTF">2014-09-30T19:42:43Z</dcterms:modified>
</cp:coreProperties>
</file>